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9322"/>
    <a:srgbClr val="FDF6E9"/>
    <a:srgbClr val="F8E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549" y="8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2310293"/>
            <a:ext cx="5468186" cy="491461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5154" y="2310293"/>
            <a:ext cx="15864485" cy="491461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215154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2421555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6F22-EECE-4CEA-B0B7-834CCE2A1C59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76F22-EECE-4CEA-B0B7-834CCE2A1C59}" type="datetimeFigureOut">
              <a:rPr lang="pt-BR" smtClean="0"/>
              <a:t>21/04/2024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58300-8F42-4486-BFA9-A05EF78EBD9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520" indent="-1620520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50010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 descr="Texto&#10;&#10;Descrição gerada automaticamente">
            <a:extLst>
              <a:ext uri="{FF2B5EF4-FFF2-40B4-BE49-F238E27FC236}">
                <a16:creationId xmlns:a16="http://schemas.microsoft.com/office/drawing/2014/main" id="{4F410653-8178-0171-88DF-201E2C21C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37" y="435440"/>
            <a:ext cx="30356484" cy="7279344"/>
          </a:xfrm>
          <a:prstGeom prst="rect">
            <a:avLst/>
          </a:prstGeom>
        </p:spPr>
      </p:pic>
      <p:pic>
        <p:nvPicPr>
          <p:cNvPr id="25" name="Imagem 24" descr="Gráfico, Gráfico de funil&#10;&#10;Descrição gerada automaticamente">
            <a:extLst>
              <a:ext uri="{FF2B5EF4-FFF2-40B4-BE49-F238E27FC236}">
                <a16:creationId xmlns:a16="http://schemas.microsoft.com/office/drawing/2014/main" id="{27EA6AA3-1096-E186-1EF7-F82D74F31A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17"/>
          <a:stretch/>
        </p:blipFill>
        <p:spPr bwMode="auto">
          <a:xfrm>
            <a:off x="0" y="-272149"/>
            <a:ext cx="32412359" cy="81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m 23" descr="Gráfico, Gráfico de funil&#10;&#10;Descrição gerada automaticamente">
            <a:extLst>
              <a:ext uri="{FF2B5EF4-FFF2-40B4-BE49-F238E27FC236}">
                <a16:creationId xmlns:a16="http://schemas.microsoft.com/office/drawing/2014/main" id="{1191695A-FD20-B0D2-3785-131BB8EEA4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17"/>
          <a:stretch/>
        </p:blipFill>
        <p:spPr bwMode="auto">
          <a:xfrm rot="10800000">
            <a:off x="-8311" y="7648324"/>
            <a:ext cx="32420669" cy="21450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6ABE833F-FF63-58EA-DCC0-31DD87994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09" y="38233664"/>
            <a:ext cx="32412359" cy="4971736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Título 1"/>
          <p:cNvSpPr>
            <a:spLocks noGrp="1"/>
          </p:cNvSpPr>
          <p:nvPr>
            <p:ph type="ctrTitle"/>
          </p:nvPr>
        </p:nvSpPr>
        <p:spPr>
          <a:xfrm>
            <a:off x="1103852" y="9505356"/>
            <a:ext cx="29970666" cy="4075796"/>
          </a:xfrm>
        </p:spPr>
        <p:txBody>
          <a:bodyPr>
            <a:noAutofit/>
          </a:bodyPr>
          <a:lstStyle/>
          <a:p>
            <a:pPr algn="r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Autorxxxxxxxxxxxxxxxxxxxxxxxxxxxxxxxx¹, Autorxxxxxxxxxxxxxxxxxxxxxxxxxxx¹,  Autorxxxxxxxxxxxxxxxxxxxxxx¹</a:t>
            </a:r>
            <a:b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¹Instituição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103852" y="8433785"/>
            <a:ext cx="30558692" cy="1359603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53" name="Subtítulo 2"/>
          <p:cNvSpPr>
            <a:spLocks noGrp="1"/>
          </p:cNvSpPr>
          <p:nvPr>
            <p:ph type="subTitle" idx="1"/>
          </p:nvPr>
        </p:nvSpPr>
        <p:spPr>
          <a:xfrm>
            <a:off x="1502525" y="14837595"/>
            <a:ext cx="13747867" cy="6624736"/>
          </a:xfrm>
        </p:spPr>
        <p:txBody>
          <a:bodyPr numCol="1" spcCol="1800000">
            <a:noAutofit/>
          </a:bodyPr>
          <a:lstStyle/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</p:txBody>
      </p:sp>
      <p:sp>
        <p:nvSpPr>
          <p:cNvPr id="113" name="Subtítulo 2"/>
          <p:cNvSpPr txBox="1"/>
          <p:nvPr/>
        </p:nvSpPr>
        <p:spPr>
          <a:xfrm>
            <a:off x="1197094" y="24139029"/>
            <a:ext cx="13743310" cy="4644262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18" name="Subtítulo 2"/>
          <p:cNvSpPr txBox="1"/>
          <p:nvPr/>
        </p:nvSpPr>
        <p:spPr>
          <a:xfrm>
            <a:off x="17034299" y="24139029"/>
            <a:ext cx="13743310" cy="4644262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grpSp>
        <p:nvGrpSpPr>
          <p:cNvPr id="121" name="Grupo 120"/>
          <p:cNvGrpSpPr/>
          <p:nvPr/>
        </p:nvGrpSpPr>
        <p:grpSpPr>
          <a:xfrm>
            <a:off x="16998554" y="30376495"/>
            <a:ext cx="13800438" cy="5932514"/>
            <a:chOff x="1616625" y="21456657"/>
            <a:chExt cx="13800438" cy="5932514"/>
          </a:xfrm>
        </p:grpSpPr>
        <p:grpSp>
          <p:nvGrpSpPr>
            <p:cNvPr id="122" name="Grupo 121"/>
            <p:cNvGrpSpPr/>
            <p:nvPr/>
          </p:nvGrpSpPr>
          <p:grpSpPr>
            <a:xfrm>
              <a:off x="1618213" y="21456657"/>
              <a:ext cx="13798850" cy="1152128"/>
              <a:chOff x="449608" y="18173756"/>
              <a:chExt cx="13798850" cy="1152128"/>
            </a:xfrm>
          </p:grpSpPr>
          <p:pic>
            <p:nvPicPr>
              <p:cNvPr id="124" name="Imagem 1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" r="77814" b="75904"/>
              <a:stretch>
                <a:fillRect/>
              </a:stretch>
            </p:blipFill>
            <p:spPr>
              <a:xfrm>
                <a:off x="449608" y="18173756"/>
                <a:ext cx="13798850" cy="1152128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/>
            </p:spPr>
          </p:pic>
          <p:sp>
            <p:nvSpPr>
              <p:cNvPr id="125" name="Retângulo 124"/>
              <p:cNvSpPr/>
              <p:nvPr/>
            </p:nvSpPr>
            <p:spPr>
              <a:xfrm>
                <a:off x="1162869" y="18465772"/>
                <a:ext cx="12521771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4800" b="1" dirty="0">
                    <a:ln w="12700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REFERÊNCIAS</a:t>
                </a:r>
                <a:endParaRPr lang="pt-BR" sz="48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3" name="Subtítulo 2"/>
            <p:cNvSpPr txBox="1"/>
            <p:nvPr/>
          </p:nvSpPr>
          <p:spPr>
            <a:xfrm>
              <a:off x="1616625" y="22744909"/>
              <a:ext cx="13743310" cy="4644262"/>
            </a:xfrm>
            <a:prstGeom prst="rect">
              <a:avLst/>
            </a:prstGeom>
          </p:spPr>
          <p:txBody>
            <a:bodyPr vert="horz" lIns="432054" tIns="216027" rIns="432054" bIns="216027" numCol="1" spcCol="1800000" rtlCol="0">
              <a:noAutofit/>
            </a:bodyPr>
            <a:lstStyle>
              <a:lvl1pPr marL="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5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16027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32054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113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48081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64108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80135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296162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12189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282160" indent="0" algn="ctr" defTabSz="432054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9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  <a:tabLst>
                  <a:tab pos="11401425" algn="l"/>
                </a:tabLst>
              </a:pPr>
              <a:r>
                <a:rPr lang="pt-BR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Xxxxxxxxxxxxxxxxxxxxxxxxxxxxxxxxxxxxxxxxxxxxxxxxxxxxxxxxxxxxxxxxxxxxxxxxxxxxxxxxx</a:t>
              </a:r>
            </a:p>
            <a:p>
              <a:pPr algn="just">
                <a:lnSpc>
                  <a:spcPct val="150000"/>
                </a:lnSpc>
                <a:tabLst>
                  <a:tab pos="11401425" algn="l"/>
                </a:tabLst>
              </a:pPr>
              <a:r>
                <a:rPr lang="pt-BR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Xxxxxxxxxxxxxxxxxxxxxxxxxxxxxxxxxxxxxxxxxxxxxxxxxxxxxxxxxxxxxxxxxxxxxxxxxxxxxxxxx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2201262" y="12802159"/>
            <a:ext cx="12905503" cy="1245876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93" name="Retângulo 92"/>
          <p:cNvSpPr/>
          <p:nvPr/>
        </p:nvSpPr>
        <p:spPr>
          <a:xfrm>
            <a:off x="16775356" y="12720640"/>
            <a:ext cx="13982085" cy="1245876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94" name="Retângulo 93"/>
          <p:cNvSpPr/>
          <p:nvPr/>
        </p:nvSpPr>
        <p:spPr>
          <a:xfrm>
            <a:off x="1287940" y="22425578"/>
            <a:ext cx="13818825" cy="1245876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95" name="Retângulo 94"/>
          <p:cNvSpPr/>
          <p:nvPr/>
        </p:nvSpPr>
        <p:spPr>
          <a:xfrm>
            <a:off x="1502525" y="30573863"/>
            <a:ext cx="13879926" cy="1245876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96" name="Retângulo 95"/>
          <p:cNvSpPr/>
          <p:nvPr/>
        </p:nvSpPr>
        <p:spPr>
          <a:xfrm>
            <a:off x="16969308" y="22425578"/>
            <a:ext cx="13905884" cy="1245876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97" name="Retângulo 96"/>
          <p:cNvSpPr/>
          <p:nvPr/>
        </p:nvSpPr>
        <p:spPr>
          <a:xfrm>
            <a:off x="16893108" y="30376495"/>
            <a:ext cx="13982084" cy="1245876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F90319F0-3AEB-9EDE-AF36-DE9E771D185A}"/>
              </a:ext>
            </a:extLst>
          </p:cNvPr>
          <p:cNvSpPr txBox="1">
            <a:spLocks/>
          </p:cNvSpPr>
          <p:nvPr/>
        </p:nvSpPr>
        <p:spPr>
          <a:xfrm>
            <a:off x="16706081" y="14565267"/>
            <a:ext cx="13747867" cy="6624736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CF080DE1-2E46-52F0-83D3-CE22B3DE5DC0}"/>
              </a:ext>
            </a:extLst>
          </p:cNvPr>
          <p:cNvSpPr txBox="1">
            <a:spLocks/>
          </p:cNvSpPr>
          <p:nvPr/>
        </p:nvSpPr>
        <p:spPr>
          <a:xfrm>
            <a:off x="1421310" y="32240868"/>
            <a:ext cx="13747867" cy="6624736"/>
          </a:xfrm>
          <a:prstGeom prst="rect">
            <a:avLst/>
          </a:prstGeom>
        </p:spPr>
        <p:txBody>
          <a:bodyPr vert="horz" lIns="432054" tIns="216027" rIns="432054" bIns="216027" numCol="1" spcCol="1800000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tabLst>
                <a:tab pos="11401425" algn="l"/>
              </a:tabLst>
            </a:pP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Autorxxxxxxxxxxxxxxxxxxxxxxxxxxxxxxxx¹, Autorxxxxxxxxxxxxxxxxxxxxxxxxxxx¹,  Autorxxxxxxxxxxxxxxxxxxxxxx¹  ¹Instituição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TEREZA RAQUEL CARNEIRO SOARES</dc:creator>
  <cp:lastModifiedBy>COMPUTER</cp:lastModifiedBy>
  <cp:revision>40</cp:revision>
  <dcterms:created xsi:type="dcterms:W3CDTF">2016-10-11T14:26:00Z</dcterms:created>
  <dcterms:modified xsi:type="dcterms:W3CDTF">2024-04-21T16:30:59Z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24806F4324F34DC19DEAD9A1C2A0FEB7_13</vt:lpwstr>
  </property>
  <property fmtid="{D5CDD505-2E9C-101B-9397-08002B2CF9AE}" pid="3" name="KSOProductBuildVer">
    <vt:lpwstr>1046-12.2.0.13266</vt:lpwstr>
  </property>
</Properties>
</file>