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63F"/>
    <a:srgbClr val="F1A93D"/>
    <a:srgbClr val="0896D2"/>
    <a:srgbClr val="31549B"/>
    <a:srgbClr val="F6FCFE"/>
    <a:srgbClr val="335C98"/>
    <a:srgbClr val="4BB4E6"/>
    <a:srgbClr val="F9A442"/>
    <a:srgbClr val="FFFFFF"/>
    <a:srgbClr val="87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0" autoAdjust="0"/>
  </p:normalViewPr>
  <p:slideViewPr>
    <p:cSldViewPr>
      <p:cViewPr varScale="1">
        <p:scale>
          <a:sx n="12" d="100"/>
          <a:sy n="12" d="100"/>
        </p:scale>
        <p:origin x="2635" y="149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4EE6-3892-47A7-93DD-286A9E311E0C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A224-D5CC-4AF2-B9D7-F7F14945C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17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5931867B-E611-5B7F-8047-CE0078FD2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0343" y="10775553"/>
            <a:ext cx="28795474" cy="1010552"/>
          </a:xfrm>
        </p:spPr>
        <p:txBody>
          <a:bodyPr>
            <a:no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Autor¹, Autor², Autor³.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F51AD1-5D2E-3B4A-A920-68FF20CE6FC9}"/>
              </a:ext>
            </a:extLst>
          </p:cNvPr>
          <p:cNvSpPr txBox="1"/>
          <p:nvPr/>
        </p:nvSpPr>
        <p:spPr>
          <a:xfrm>
            <a:off x="2310416" y="8019693"/>
            <a:ext cx="28770260" cy="135960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TÍTULO/SUBTÍTULO DO TRABALHOTÍTULO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4D964DE3-E859-DEEE-844C-0A844F8E8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458" y="15696297"/>
            <a:ext cx="12905502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5152759-5F7F-04F0-2702-C533016745EA}"/>
              </a:ext>
            </a:extLst>
          </p:cNvPr>
          <p:cNvSpPr/>
          <p:nvPr/>
        </p:nvSpPr>
        <p:spPr>
          <a:xfrm>
            <a:off x="2258458" y="14319926"/>
            <a:ext cx="12905503" cy="1245876"/>
          </a:xfrm>
          <a:prstGeom prst="rect">
            <a:avLst/>
          </a:prstGeom>
          <a:solidFill>
            <a:srgbClr val="A8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6ABDC0C-D80D-134B-DAE7-BE8100E776BE}"/>
              </a:ext>
            </a:extLst>
          </p:cNvPr>
          <p:cNvSpPr/>
          <p:nvPr/>
        </p:nvSpPr>
        <p:spPr>
          <a:xfrm>
            <a:off x="2258458" y="23943345"/>
            <a:ext cx="12905503" cy="1245876"/>
          </a:xfrm>
          <a:prstGeom prst="rect">
            <a:avLst/>
          </a:prstGeom>
          <a:solidFill>
            <a:srgbClr val="A8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FC2B026-2649-7961-4C04-71E2CF80A376}"/>
              </a:ext>
            </a:extLst>
          </p:cNvPr>
          <p:cNvSpPr/>
          <p:nvPr/>
        </p:nvSpPr>
        <p:spPr>
          <a:xfrm>
            <a:off x="2310415" y="32320888"/>
            <a:ext cx="12905504" cy="1245876"/>
          </a:xfrm>
          <a:prstGeom prst="rect">
            <a:avLst/>
          </a:prstGeom>
          <a:solidFill>
            <a:srgbClr val="A8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872B7AD-666E-20CE-116D-A5A6092BBB56}"/>
              </a:ext>
            </a:extLst>
          </p:cNvPr>
          <p:cNvSpPr txBox="1">
            <a:spLocks/>
          </p:cNvSpPr>
          <p:nvPr/>
        </p:nvSpPr>
        <p:spPr>
          <a:xfrm>
            <a:off x="2145653" y="25466894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709065F4-6214-D0D2-0AD4-725CB6AEB857}"/>
              </a:ext>
            </a:extLst>
          </p:cNvPr>
          <p:cNvSpPr txBox="1">
            <a:spLocks/>
          </p:cNvSpPr>
          <p:nvPr/>
        </p:nvSpPr>
        <p:spPr>
          <a:xfrm>
            <a:off x="2258458" y="33796022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AE6F3946-ABF1-7EDD-FFAB-5E9B9E31E355}"/>
              </a:ext>
            </a:extLst>
          </p:cNvPr>
          <p:cNvSpPr txBox="1">
            <a:spLocks/>
          </p:cNvSpPr>
          <p:nvPr/>
        </p:nvSpPr>
        <p:spPr>
          <a:xfrm>
            <a:off x="18057304" y="15517661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5037990-1CD4-D6A2-6BC1-899C02A98F33}"/>
              </a:ext>
            </a:extLst>
          </p:cNvPr>
          <p:cNvSpPr/>
          <p:nvPr/>
        </p:nvSpPr>
        <p:spPr>
          <a:xfrm>
            <a:off x="18150314" y="14229312"/>
            <a:ext cx="12905503" cy="1245876"/>
          </a:xfrm>
          <a:prstGeom prst="rect">
            <a:avLst/>
          </a:prstGeom>
          <a:solidFill>
            <a:srgbClr val="A8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84EED41-5AED-8426-73F1-E25974B68573}"/>
              </a:ext>
            </a:extLst>
          </p:cNvPr>
          <p:cNvSpPr/>
          <p:nvPr/>
        </p:nvSpPr>
        <p:spPr>
          <a:xfrm>
            <a:off x="18057304" y="23825011"/>
            <a:ext cx="12905503" cy="1245876"/>
          </a:xfrm>
          <a:prstGeom prst="rect">
            <a:avLst/>
          </a:prstGeom>
          <a:solidFill>
            <a:srgbClr val="A8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89E4C9F-6222-2B80-1E43-F5FCF11E22D6}"/>
              </a:ext>
            </a:extLst>
          </p:cNvPr>
          <p:cNvSpPr/>
          <p:nvPr/>
        </p:nvSpPr>
        <p:spPr>
          <a:xfrm>
            <a:off x="18175172" y="32281963"/>
            <a:ext cx="12905504" cy="1245876"/>
          </a:xfrm>
          <a:prstGeom prst="rect">
            <a:avLst/>
          </a:prstGeom>
          <a:solidFill>
            <a:srgbClr val="A8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4FED9BF7-EC54-7A83-74AF-3EDB32C67C01}"/>
              </a:ext>
            </a:extLst>
          </p:cNvPr>
          <p:cNvSpPr txBox="1">
            <a:spLocks/>
          </p:cNvSpPr>
          <p:nvPr/>
        </p:nvSpPr>
        <p:spPr>
          <a:xfrm>
            <a:off x="18057304" y="25150920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B3CFC538-11CE-CFD4-9E24-2D2A2D6C3BAD}"/>
              </a:ext>
            </a:extLst>
          </p:cNvPr>
          <p:cNvSpPr txBox="1">
            <a:spLocks/>
          </p:cNvSpPr>
          <p:nvPr/>
        </p:nvSpPr>
        <p:spPr>
          <a:xfrm>
            <a:off x="18057304" y="33617386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40E1A065-3F00-EE01-1D9C-7A84144E23B9}"/>
              </a:ext>
            </a:extLst>
          </p:cNvPr>
          <p:cNvSpPr txBox="1">
            <a:spLocks/>
          </p:cNvSpPr>
          <p:nvPr/>
        </p:nvSpPr>
        <p:spPr>
          <a:xfrm>
            <a:off x="2263860" y="12297090"/>
            <a:ext cx="28770072" cy="1010552"/>
          </a:xfrm>
          <a:prstGeom prst="rect">
            <a:avLst/>
          </a:prstGeom>
        </p:spPr>
        <p:txBody>
          <a:bodyPr vert="horz" lIns="432054" tIns="216027" rIns="432054" bIns="216027" rtlCol="0" anchor="ctr">
            <a:noAutofit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2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Instituição do/a autor/a, email@provedor.com.br¹, Instituição do/a autor/a, email@provedor.com.br², Instituição do/a autor/a, email@provedor.com.br³.</a:t>
            </a:r>
          </a:p>
        </p:txBody>
      </p:sp>
    </p:spTree>
    <p:extLst>
      <p:ext uri="{BB962C8B-B14F-4D97-AF65-F5344CB8AC3E}">
        <p14:creationId xmlns:p14="http://schemas.microsoft.com/office/powerpoint/2010/main" val="3281390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88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do Office</vt:lpstr>
      <vt:lpstr>Autor¹, Autor², Autor³.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COMPUTER</cp:lastModifiedBy>
  <cp:revision>49</cp:revision>
  <dcterms:created xsi:type="dcterms:W3CDTF">2016-10-11T14:26:00Z</dcterms:created>
  <dcterms:modified xsi:type="dcterms:W3CDTF">2024-04-19T11:52:17Z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24806F4324F34DC19DEAD9A1C2A0FEB7_13</vt:lpwstr>
  </property>
  <property fmtid="{D5CDD505-2E9C-101B-9397-08002B2CF9AE}" pid="3" name="KSOProductBuildVer">
    <vt:lpwstr>1046-12.2.0.13266</vt:lpwstr>
  </property>
</Properties>
</file>