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74" r:id="rId2"/>
    <p:sldId id="681" r:id="rId3"/>
    <p:sldId id="682" r:id="rId4"/>
    <p:sldId id="679" r:id="rId5"/>
    <p:sldId id="683" r:id="rId6"/>
    <p:sldId id="690" r:id="rId7"/>
    <p:sldId id="684" r:id="rId8"/>
    <p:sldId id="685" r:id="rId9"/>
    <p:sldId id="686" r:id="rId10"/>
    <p:sldId id="687" r:id="rId11"/>
    <p:sldId id="688" r:id="rId12"/>
    <p:sldId id="68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A5B"/>
    <a:srgbClr val="E0C872"/>
    <a:srgbClr val="DBA00B"/>
    <a:srgbClr val="E6AF00"/>
    <a:srgbClr val="FF9393"/>
    <a:srgbClr val="FA6E96"/>
    <a:srgbClr val="D62088"/>
    <a:srgbClr val="DF1768"/>
    <a:srgbClr val="040256"/>
    <a:srgbClr val="233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2" autoAdjust="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CB96B-1C6A-4BA2-8D6E-F4A7FD75E537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51EED-7C6F-4F9F-BFC1-44C5E8069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68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1EED-7C6F-4F9F-BFC1-44C5E806982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232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1EED-7C6F-4F9F-BFC1-44C5E806982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454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1EED-7C6F-4F9F-BFC1-44C5E806982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690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1EED-7C6F-4F9F-BFC1-44C5E806982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470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1EED-7C6F-4F9F-BFC1-44C5E806982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724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1EED-7C6F-4F9F-BFC1-44C5E806982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45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1EED-7C6F-4F9F-BFC1-44C5E806982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103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1EED-7C6F-4F9F-BFC1-44C5E806982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6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1EED-7C6F-4F9F-BFC1-44C5E806982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141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1EED-7C6F-4F9F-BFC1-44C5E806982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125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1EED-7C6F-4F9F-BFC1-44C5E806982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594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51EED-7C6F-4F9F-BFC1-44C5E806982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83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9E1453C-A42A-4382-9EA1-08C48BB40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D49181F-53A6-49E2-A3F4-4609C3F20EAE}"/>
              </a:ext>
            </a:extLst>
          </p:cNvPr>
          <p:cNvSpPr txBox="1"/>
          <p:nvPr/>
        </p:nvSpPr>
        <p:spPr>
          <a:xfrm>
            <a:off x="22473" y="2996952"/>
            <a:ext cx="909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3">
                    <a:lumMod val="50000"/>
                  </a:schemeClr>
                </a:solidFill>
              </a:rPr>
              <a:t>TÍTULO DO TRABALHO EM LETRAS MAIÚSCULAS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25C6DD-CE27-4FAA-87C5-204DA142D3FC}"/>
              </a:ext>
            </a:extLst>
          </p:cNvPr>
          <p:cNvSpPr txBox="1"/>
          <p:nvPr/>
        </p:nvSpPr>
        <p:spPr>
          <a:xfrm>
            <a:off x="22473" y="4223990"/>
            <a:ext cx="9121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>
                <a:solidFill>
                  <a:schemeClr val="accent3">
                    <a:lumMod val="50000"/>
                  </a:schemeClr>
                </a:solidFill>
              </a:rPr>
              <a:t>Autor@s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Nome completo d@ </a:t>
            </a:r>
            <a:r>
              <a:rPr lang="pt-BR" sz="1600" dirty="0" err="1">
                <a:solidFill>
                  <a:schemeClr val="accent3">
                    <a:lumMod val="50000"/>
                  </a:schemeClr>
                </a:solidFill>
              </a:rPr>
              <a:t>autor@s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 (SIGLA DA INST.)</a:t>
            </a:r>
          </a:p>
          <a:p>
            <a:pPr algn="ctr"/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Nome completo d@ </a:t>
            </a:r>
            <a:r>
              <a:rPr lang="pt-BR" sz="1600" dirty="0" err="1">
                <a:solidFill>
                  <a:schemeClr val="accent3">
                    <a:lumMod val="50000"/>
                  </a:schemeClr>
                </a:solidFill>
              </a:rPr>
              <a:t>autor@s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 (SIGLA DA INST.)</a:t>
            </a:r>
          </a:p>
          <a:p>
            <a:pPr algn="ctr"/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Nome completo d@ </a:t>
            </a:r>
            <a:r>
              <a:rPr lang="pt-BR" sz="1600" dirty="0" err="1">
                <a:solidFill>
                  <a:schemeClr val="accent3">
                    <a:lumMod val="50000"/>
                  </a:schemeClr>
                </a:solidFill>
              </a:rPr>
              <a:t>autor@s</a:t>
            </a:r>
            <a:r>
              <a:rPr lang="pt-BR" sz="1600" dirty="0">
                <a:solidFill>
                  <a:schemeClr val="accent3">
                    <a:lumMod val="50000"/>
                  </a:schemeClr>
                </a:solidFill>
              </a:rPr>
              <a:t> (SIGLA DA INST.)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8BC1E9C-CBDE-4BBA-9C71-3292BB17F848}"/>
              </a:ext>
            </a:extLst>
          </p:cNvPr>
          <p:cNvSpPr txBox="1"/>
          <p:nvPr/>
        </p:nvSpPr>
        <p:spPr>
          <a:xfrm>
            <a:off x="-9450" y="177281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GT 01 – Nome do GT onde seu trabalho foi inscrito</a:t>
            </a:r>
          </a:p>
          <a:p>
            <a:pPr algn="ctr"/>
            <a:r>
              <a:rPr lang="pt-BR" sz="2000" dirty="0">
                <a:solidFill>
                  <a:schemeClr val="accent3">
                    <a:lumMod val="50000"/>
                  </a:schemeClr>
                </a:solidFill>
              </a:rPr>
              <a:t>Data: 15 de maio/2024</a:t>
            </a:r>
          </a:p>
        </p:txBody>
      </p:sp>
    </p:spTree>
    <p:extLst>
      <p:ext uri="{BB962C8B-B14F-4D97-AF65-F5344CB8AC3E}">
        <p14:creationId xmlns:p14="http://schemas.microsoft.com/office/powerpoint/2010/main" val="2951671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B8CFC4D-D105-42F0-A79A-D3D09DC59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283F4A-89D2-4939-84BE-DA43834A237C}"/>
              </a:ext>
            </a:extLst>
          </p:cNvPr>
          <p:cNvSpPr txBox="1"/>
          <p:nvPr/>
        </p:nvSpPr>
        <p:spPr>
          <a:xfrm>
            <a:off x="467544" y="1628800"/>
            <a:ext cx="6768752" cy="368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Data: </a:t>
            </a:r>
            <a:r>
              <a:rPr lang="pt-PT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15 a 18 de maio de 2024;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Formato híbrido: atividades presenciais e online;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Onde: n</a:t>
            </a:r>
            <a:r>
              <a:rPr lang="pt-PT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a cidade de Crato, sul do Ceará;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O evento será promovido pela URCA E AINPGP;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Atividades diversas.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5AD9A9-D9DF-4414-B496-5271B217C5C1}"/>
              </a:ext>
            </a:extLst>
          </p:cNvPr>
          <p:cNvSpPr txBox="1"/>
          <p:nvPr/>
        </p:nvSpPr>
        <p:spPr>
          <a:xfrm>
            <a:off x="467544" y="489544"/>
            <a:ext cx="6493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TÍTULO DO TÓPICO EM LETRAS MAIÚSCULAS</a:t>
            </a:r>
          </a:p>
        </p:txBody>
      </p:sp>
    </p:spTree>
    <p:extLst>
      <p:ext uri="{BB962C8B-B14F-4D97-AF65-F5344CB8AC3E}">
        <p14:creationId xmlns:p14="http://schemas.microsoft.com/office/powerpoint/2010/main" val="412153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3709954-4C6F-4C53-9489-5402B0A70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3EA23E-5865-468E-9F34-983E860F9BD0}"/>
              </a:ext>
            </a:extLst>
          </p:cNvPr>
          <p:cNvSpPr txBox="1"/>
          <p:nvPr/>
        </p:nvSpPr>
        <p:spPr>
          <a:xfrm>
            <a:off x="1236878" y="3788712"/>
            <a:ext cx="6493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i="1" dirty="0">
                <a:solidFill>
                  <a:schemeClr val="tx2">
                    <a:lumMod val="75000"/>
                  </a:schemeClr>
                </a:solidFill>
              </a:rPr>
              <a:t>Agradecimentos!</a:t>
            </a:r>
          </a:p>
        </p:txBody>
      </p:sp>
    </p:spTree>
    <p:extLst>
      <p:ext uri="{BB962C8B-B14F-4D97-AF65-F5344CB8AC3E}">
        <p14:creationId xmlns:p14="http://schemas.microsoft.com/office/powerpoint/2010/main" val="387098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9F0BDC-8219-4215-BB36-7ED706E7E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3EA23E-5865-468E-9F34-983E860F9BD0}"/>
              </a:ext>
            </a:extLst>
          </p:cNvPr>
          <p:cNvSpPr txBox="1"/>
          <p:nvPr/>
        </p:nvSpPr>
        <p:spPr>
          <a:xfrm>
            <a:off x="1236878" y="3788712"/>
            <a:ext cx="6493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i="1" dirty="0">
                <a:solidFill>
                  <a:schemeClr val="tx2">
                    <a:lumMod val="75000"/>
                  </a:schemeClr>
                </a:solidFill>
              </a:rPr>
              <a:t>Agradecimentos!</a:t>
            </a:r>
          </a:p>
        </p:txBody>
      </p:sp>
    </p:spTree>
    <p:extLst>
      <p:ext uri="{BB962C8B-B14F-4D97-AF65-F5344CB8AC3E}">
        <p14:creationId xmlns:p14="http://schemas.microsoft.com/office/powerpoint/2010/main" val="257166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4D480D-6256-40F4-8C84-7E716C0A7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3EA23E-5865-468E-9F34-983E860F9BD0}"/>
              </a:ext>
            </a:extLst>
          </p:cNvPr>
          <p:cNvSpPr txBox="1"/>
          <p:nvPr/>
        </p:nvSpPr>
        <p:spPr>
          <a:xfrm>
            <a:off x="467544" y="489544"/>
            <a:ext cx="6493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3">
                    <a:lumMod val="50000"/>
                  </a:schemeClr>
                </a:solidFill>
              </a:rPr>
              <a:t>TÍTULO DO TÓPICO EM LETRAS MAIÚSCULAS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283F4A-89D2-4939-84BE-DA43834A237C}"/>
              </a:ext>
            </a:extLst>
          </p:cNvPr>
          <p:cNvSpPr txBox="1"/>
          <p:nvPr/>
        </p:nvSpPr>
        <p:spPr>
          <a:xfrm>
            <a:off x="467544" y="1628800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De 15 a 18 de maio de 2024, em formato híbrido, ocorrerá o XIV Fórum Internacional de Pedagogia (XIV FIPED), na cidade de Crato, sul do Ceará. O evento será promovido pela parceria entre a Universidade Regional do Cariri (URCA) e a Associação Internacional de Pesquisa na Graduação em Pedagogia (AINPGP), contando com o apoio complementar de outras instituições de Ensino Superior.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6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DEB387-5F71-4669-AEC8-B8F733FAB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3EA23E-5865-468E-9F34-983E860F9BD0}"/>
              </a:ext>
            </a:extLst>
          </p:cNvPr>
          <p:cNvSpPr txBox="1"/>
          <p:nvPr/>
        </p:nvSpPr>
        <p:spPr>
          <a:xfrm>
            <a:off x="467544" y="489544"/>
            <a:ext cx="6493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3">
                    <a:lumMod val="50000"/>
                  </a:schemeClr>
                </a:solidFill>
              </a:rPr>
              <a:t>TÍTULO DO TÓPICO EM LETRAS MAIÚSCULAS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283F4A-89D2-4939-84BE-DA43834A237C}"/>
              </a:ext>
            </a:extLst>
          </p:cNvPr>
          <p:cNvSpPr txBox="1"/>
          <p:nvPr/>
        </p:nvSpPr>
        <p:spPr>
          <a:xfrm>
            <a:off x="467544" y="1628800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De 15 a 18 de maio de 2024, em formato híbrido, ocorrerá o XIV Fórum Internacional de Pedagogia (XIV FIPED), na cidade de Crato, sul do Ceará. O evento será promovido pela parceria entre a Universidade Regional do Cariri (URCA) e a Associação Internacional de Pesquisa na Graduação em Pedagogia (AINPGP), contando com o apoio complementar de outras instituições de Ensino Superior.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37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7683453-C527-42BD-90DE-9D2D3E63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283F4A-89D2-4939-84BE-DA43834A237C}"/>
              </a:ext>
            </a:extLst>
          </p:cNvPr>
          <p:cNvSpPr txBox="1"/>
          <p:nvPr/>
        </p:nvSpPr>
        <p:spPr>
          <a:xfrm>
            <a:off x="467544" y="1628800"/>
            <a:ext cx="6768752" cy="368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Data: </a:t>
            </a:r>
            <a:r>
              <a:rPr lang="pt-PT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15 a 18 de maio de 2024;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Formato híbrido: atividades presenciais e online;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Onde: n</a:t>
            </a:r>
            <a:r>
              <a:rPr lang="pt-PT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a cidade de Crato, sul do Ceará;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400" b="0" i="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O evento será promovido pela URCA E AINPGP;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Atividades diversas.</a:t>
            </a:r>
            <a:endParaRPr lang="pt-B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5AD9A9-D9DF-4414-B496-5271B217C5C1}"/>
              </a:ext>
            </a:extLst>
          </p:cNvPr>
          <p:cNvSpPr txBox="1"/>
          <p:nvPr/>
        </p:nvSpPr>
        <p:spPr>
          <a:xfrm>
            <a:off x="467544" y="489544"/>
            <a:ext cx="6493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3">
                    <a:lumMod val="50000"/>
                  </a:schemeClr>
                </a:solidFill>
              </a:rPr>
              <a:t>TÍTULO DO TÓPICO EM LETRAS MAIÚSCULAS</a:t>
            </a:r>
          </a:p>
        </p:txBody>
      </p:sp>
    </p:spTree>
    <p:extLst>
      <p:ext uri="{BB962C8B-B14F-4D97-AF65-F5344CB8AC3E}">
        <p14:creationId xmlns:p14="http://schemas.microsoft.com/office/powerpoint/2010/main" val="3004108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F15C76F-6446-401B-AB44-1DEFE1C2A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3EA23E-5865-468E-9F34-983E860F9BD0}"/>
              </a:ext>
            </a:extLst>
          </p:cNvPr>
          <p:cNvSpPr txBox="1"/>
          <p:nvPr/>
        </p:nvSpPr>
        <p:spPr>
          <a:xfrm>
            <a:off x="1236878" y="3788712"/>
            <a:ext cx="6493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i="1" dirty="0">
                <a:solidFill>
                  <a:schemeClr val="accent3">
                    <a:lumMod val="50000"/>
                  </a:schemeClr>
                </a:solidFill>
              </a:rPr>
              <a:t>Agradecimentos!</a:t>
            </a:r>
          </a:p>
        </p:txBody>
      </p:sp>
    </p:spTree>
    <p:extLst>
      <p:ext uri="{BB962C8B-B14F-4D97-AF65-F5344CB8AC3E}">
        <p14:creationId xmlns:p14="http://schemas.microsoft.com/office/powerpoint/2010/main" val="74878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0D9A41-1FE1-4764-9B8A-C93086419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3EA23E-5865-468E-9F34-983E860F9BD0}"/>
              </a:ext>
            </a:extLst>
          </p:cNvPr>
          <p:cNvSpPr txBox="1"/>
          <p:nvPr/>
        </p:nvSpPr>
        <p:spPr>
          <a:xfrm>
            <a:off x="1236878" y="3788712"/>
            <a:ext cx="6493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i="1" dirty="0">
                <a:solidFill>
                  <a:schemeClr val="accent3">
                    <a:lumMod val="50000"/>
                  </a:schemeClr>
                </a:solidFill>
              </a:rPr>
              <a:t>Agradecimentos!</a:t>
            </a:r>
          </a:p>
        </p:txBody>
      </p:sp>
    </p:spTree>
    <p:extLst>
      <p:ext uri="{BB962C8B-B14F-4D97-AF65-F5344CB8AC3E}">
        <p14:creationId xmlns:p14="http://schemas.microsoft.com/office/powerpoint/2010/main" val="4138354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D74F3B0-998C-4BE2-825A-E889889F7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D49181F-53A6-49E2-A3F4-4609C3F20EAE}"/>
              </a:ext>
            </a:extLst>
          </p:cNvPr>
          <p:cNvSpPr txBox="1"/>
          <p:nvPr/>
        </p:nvSpPr>
        <p:spPr>
          <a:xfrm>
            <a:off x="22473" y="2996952"/>
            <a:ext cx="909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TÍTULO DO TRABALHO EM LETRAS MAIÚSCULAS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25C6DD-CE27-4FAA-87C5-204DA142D3FC}"/>
              </a:ext>
            </a:extLst>
          </p:cNvPr>
          <p:cNvSpPr txBox="1"/>
          <p:nvPr/>
        </p:nvSpPr>
        <p:spPr>
          <a:xfrm>
            <a:off x="22473" y="4223990"/>
            <a:ext cx="9121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>
                <a:solidFill>
                  <a:schemeClr val="tx2">
                    <a:lumMod val="75000"/>
                  </a:schemeClr>
                </a:solidFill>
              </a:rPr>
              <a:t>Autor@s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ctr"/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Nome completo d@ </a:t>
            </a:r>
            <a:r>
              <a:rPr lang="pt-BR" sz="1600" dirty="0" err="1">
                <a:solidFill>
                  <a:schemeClr val="tx2">
                    <a:lumMod val="75000"/>
                  </a:schemeClr>
                </a:solidFill>
              </a:rPr>
              <a:t>autor@s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 (SIGLA DA INST.)</a:t>
            </a:r>
          </a:p>
          <a:p>
            <a:pPr algn="ctr"/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Nome completo d@ </a:t>
            </a:r>
            <a:r>
              <a:rPr lang="pt-BR" sz="1600" dirty="0" err="1">
                <a:solidFill>
                  <a:schemeClr val="tx2">
                    <a:lumMod val="75000"/>
                  </a:schemeClr>
                </a:solidFill>
              </a:rPr>
              <a:t>autor@s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 (SIGLA DA INST.)</a:t>
            </a:r>
          </a:p>
          <a:p>
            <a:pPr algn="ctr"/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Nome completo d@ </a:t>
            </a:r>
            <a:r>
              <a:rPr lang="pt-BR" sz="1600" dirty="0" err="1">
                <a:solidFill>
                  <a:schemeClr val="tx2">
                    <a:lumMod val="75000"/>
                  </a:schemeClr>
                </a:solidFill>
              </a:rPr>
              <a:t>autor@s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 (SIGLA DA INST.)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8BC1E9C-CBDE-4BBA-9C71-3292BB17F848}"/>
              </a:ext>
            </a:extLst>
          </p:cNvPr>
          <p:cNvSpPr txBox="1"/>
          <p:nvPr/>
        </p:nvSpPr>
        <p:spPr>
          <a:xfrm>
            <a:off x="-9450" y="177281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GT 01 – Nome do GT onde seu trabalho foi inscrito</a:t>
            </a:r>
          </a:p>
          <a:p>
            <a:pPr algn="ctr"/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Data: 15 de maio/2024</a:t>
            </a:r>
          </a:p>
        </p:txBody>
      </p:sp>
    </p:spTree>
    <p:extLst>
      <p:ext uri="{BB962C8B-B14F-4D97-AF65-F5344CB8AC3E}">
        <p14:creationId xmlns:p14="http://schemas.microsoft.com/office/powerpoint/2010/main" val="59331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45585A8-63F1-426B-8C8B-EDA75FE86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3EA23E-5865-468E-9F34-983E860F9BD0}"/>
              </a:ext>
            </a:extLst>
          </p:cNvPr>
          <p:cNvSpPr txBox="1"/>
          <p:nvPr/>
        </p:nvSpPr>
        <p:spPr>
          <a:xfrm>
            <a:off x="467544" y="489544"/>
            <a:ext cx="6493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TÍTULO DO TÓPICO EM LETRAS MAIÚSCULAS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283F4A-89D2-4939-84BE-DA43834A237C}"/>
              </a:ext>
            </a:extLst>
          </p:cNvPr>
          <p:cNvSpPr txBox="1"/>
          <p:nvPr/>
        </p:nvSpPr>
        <p:spPr>
          <a:xfrm>
            <a:off x="467544" y="1628800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De 15 a 18 de maio de 2024, em formato híbrido, ocorrerá o XIV Fórum Internacional de Pedagogia (XIV FIPED), na cidade de Crato, sul do Ceará. O evento será promovido pela parceria entre a Universidade Regional do Cariri (URCA) e a Associação Internacional de Pesquisa na Graduação em Pedagogia (AINPGP), contando com o apoio complementar de outras instituições de Ensino Superior.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4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A170F7-2C77-486F-88E1-CB9F505EB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3EA23E-5865-468E-9F34-983E860F9BD0}"/>
              </a:ext>
            </a:extLst>
          </p:cNvPr>
          <p:cNvSpPr txBox="1"/>
          <p:nvPr/>
        </p:nvSpPr>
        <p:spPr>
          <a:xfrm>
            <a:off x="467544" y="489544"/>
            <a:ext cx="6493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</a:rPr>
              <a:t>TÍTULO DO TÓPICO EM LETRAS MAIÚSCULAS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5283F4A-89D2-4939-84BE-DA43834A237C}"/>
              </a:ext>
            </a:extLst>
          </p:cNvPr>
          <p:cNvSpPr txBox="1"/>
          <p:nvPr/>
        </p:nvSpPr>
        <p:spPr>
          <a:xfrm>
            <a:off x="467544" y="1628800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De 15 a 18 de maio de 2024, em formato híbrido, ocorrerá o XIV Fórum Internacional de Pedagogia (XIV FIPED), na cidade de Crato, sul do Ceará. O evento será promovido pela parceria entre a Universidade Regional do Cariri (URCA) e a Associação Internacional de Pesquisa na Graduação em Pedagogia (AINPGP), contando com o apoio complementar de outras instituições de Ensino Superior.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39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42435</TotalTime>
  <Words>558</Words>
  <Application>Microsoft Office PowerPoint</Application>
  <PresentationFormat>Apresentação na tela (4:3)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COMPUTER</dc:creator>
  <cp:lastModifiedBy>COMPUTER</cp:lastModifiedBy>
  <cp:revision>686</cp:revision>
  <dcterms:created xsi:type="dcterms:W3CDTF">2020-05-16T19:37:03Z</dcterms:created>
  <dcterms:modified xsi:type="dcterms:W3CDTF">2024-04-16T19:34:53Z</dcterms:modified>
</cp:coreProperties>
</file>